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Экспертно-диагностическая деятельность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61"/>
          <a:ext cx="8329641" cy="5085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547"/>
                <a:gridCol w="2776547"/>
                <a:gridCol w="2776547"/>
              </a:tblGrid>
              <a:tr h="78581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график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контакт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7414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психологов</a:t>
                      </a: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Вконтакте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WhatsApp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Skype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понедельника по пятницу по предварительной записи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запись по телефону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42-00-49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590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 дежурного специалиста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понедельника по пятницу  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8.00 до 17.00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47-60-90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927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Оказание методической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помощи 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запросу 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Электронные адреса специалистов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Оказание методической помощи ОО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14423"/>
          <a:ext cx="8229600" cy="5457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4668"/>
                <a:gridCol w="2857520"/>
                <a:gridCol w="2257412"/>
              </a:tblGrid>
              <a:tr h="651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 специалиста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Адрес электронной почты</a:t>
                      </a: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Баскова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Ольга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Алексеевна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olgur_@mail.ru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Гайфутдинова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Светлана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Леонтьевна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3,5,6,7,8,9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leo.nk@mail.ru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Каримова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Гузель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Тагировна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10,11,12,13,14,15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rafaguta@mail.ru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Логиновская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Екатерина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16,17,19,20,21,22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kusya1983@list.ru</a:t>
                      </a: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Романова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Вероника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24,25,26,27,28,29,36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ed-vika78@mail.ru</a:t>
                      </a:r>
                    </a:p>
                  </a:txBody>
                  <a:tcPr marL="68580" marR="68580" marT="0" marB="0"/>
                </a:tc>
              </a:tr>
              <a:tr h="13306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Устинова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Елена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Юрьевна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31,32,33, 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Кам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Полянская  1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Большеафанасовская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Красноключинская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elenaustinova26@yandex.ru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22553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Коррекционно-развивающая и психопрофилактическая работа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66509912"/>
              </p:ext>
            </p:extLst>
          </p:nvPr>
        </p:nvGraphicFramePr>
        <p:xfrm>
          <a:off x="214281" y="1714489"/>
          <a:ext cx="8786876" cy="464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481"/>
                <a:gridCol w="1851190"/>
                <a:gridCol w="2668213"/>
                <a:gridCol w="2192992"/>
              </a:tblGrid>
              <a:tr h="118745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специалистов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обучающихся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связи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560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(логопед,</a:t>
                      </a:r>
                      <a:r>
                        <a:rPr lang="ru-RU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дефектолог, психолог)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1138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Видео-аудиозаписи,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тестирование,</a:t>
                      </a:r>
                      <a:endParaRPr lang="en-US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самостоятельная работа;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практические занятия;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Электронная  почта,</a:t>
                      </a:r>
                    </a:p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What Sapp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скайп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zoom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142</Words>
  <Application>Microsoft Office PowerPoint</Application>
  <PresentationFormat>Экран (4:3)</PresentationFormat>
  <Paragraphs>53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Экспертно-диагностическая деятельность</vt:lpstr>
      <vt:lpstr>Оказание методической помощи ОО</vt:lpstr>
      <vt:lpstr>Коррекционно-развивающая и психопрофилактическая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ППМС «ЦДиК» НМР РТ</dc:title>
  <dc:creator>517nach</dc:creator>
  <cp:lastModifiedBy>User</cp:lastModifiedBy>
  <cp:revision>36</cp:revision>
  <dcterms:modified xsi:type="dcterms:W3CDTF">2020-04-12T14:46:44Z</dcterms:modified>
</cp:coreProperties>
</file>